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I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18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9850E-1C54-4FF1-9425-DFF5579B3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9886C-E7C4-4D47-84DE-FF7E4511EF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C83DC-48ED-44DD-BE19-6018142BB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53DB2-3FB7-475E-B661-AF8F86ABC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A2A24-319A-446F-883A-49E42B54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2792519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122AF-01F4-4552-BFEF-79E8F32F8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DC68E8-16FE-49F3-A033-F62CF50D7C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B1A53-4698-42A0-BC31-094FD7CDD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C22CD-AB86-448D-BA85-9F79D1DE6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C3D06-374D-4C55-B04B-CA6999820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3714138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959593-FCEA-44F7-A44E-1CE755884C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3927A0-5CDC-4E0F-A2C3-DF02F99F14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B76C1-14F9-4AA1-9CFC-DA211C693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6D6EF-E53F-482B-A93C-69A88206F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818D3-41B3-43A0-BC29-9D5D172CA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154841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0B72A-2B30-4029-921A-B58542684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BFDF8-6A35-427E-9D4B-1D5D7CDF4B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F7087-7BFD-4B4E-BDB5-CC197F7DC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9CE3F-638F-41CF-87EA-56D762A87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02A8D-D4CD-4DE8-9215-AB1177B5E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2567844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A2E0-E522-4D78-BC78-7ABF46DF4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0BD6E-AEC3-4620-BB8C-1D9576EE4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55A73-F143-4FF1-B40A-B1BC5FEED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B8A9A-ACC8-44AC-A21D-E0134BE32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062D0-FF6B-4A38-94FA-D6C04ADFB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3471467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D25BC-041D-4000-91AA-81E6D0BFB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69248-D990-4D86-9909-54D8C25A57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4221D6-EACE-43D2-9FFB-63723AD82C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FC9BE2-693F-443C-86EF-2CC989315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AF2C0-B151-4352-A72E-3C348612F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F5A4A2-8CE8-4AE4-BA4F-17ED0C51F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1267782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0A231-4018-4645-8AFB-C3426C710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C84A0-C420-43BF-996F-9B723CC49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39ED73-1080-4381-8C86-F050F04EAC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A17BC7-421A-4B0F-87B9-0A80BE04DC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E96785-7D77-4ABF-8B51-4FAF7B869A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E8E61A-61BD-4C17-8DD4-20DD7EB1C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9ABA05-34B8-4046-BF14-C6C1C8715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645820-4003-4EA9-9994-A32318C43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3278930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9B068-7E65-48B9-8F3E-0B21683B5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3E9947-A16B-400F-BEFC-BF91D4328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C3A7B-4A39-4ED2-982A-5CF335286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EBBF6B-732C-4F18-9E22-2E464E810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3811705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B15C63-E605-4A71-A131-2C5BF371D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C913C4-4383-4D41-8F10-98C619CEE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DD1291-E9F6-4094-9770-DA3B60319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2224800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348B-BF06-4382-B36E-5BE2DEBC1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AD8E8-ABD0-4BA3-9452-810899A9E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30FD4-8B52-4D2B-B633-0CD25B7ECB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2520A-364A-4D26-9F9B-6A7A58DC2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14DED3-830E-4D2B-AA91-3D2AA7DE4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6D2EA-F88A-4935-8AB4-7B9CE4BE4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2009789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B2A38-9A27-4756-86BD-9D1F7A3F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3A941E-0618-4678-BECF-848045F0C4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DF9232-1F9C-4D68-9A8E-47E6ADFC5C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B0E852-C7AE-4AFC-8A53-3B2675177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AD605E-B6F6-4313-B98B-97D19DC2E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4F5EA0-2188-4357-84A1-66701C9E3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3864214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428CC3-215A-4C2C-81F8-4CFD4341E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5BBDE8-205D-4EDC-B929-3C0FA20E9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815EF-892C-4C14-9DFF-3AE22E76D7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413C5-A126-46EC-B5BD-37FE9599FE38}" type="datetimeFigureOut">
              <a:rPr lang="en-IO" smtClean="0"/>
              <a:t>12/09/2020</a:t>
            </a:fld>
            <a:endParaRPr lang="en-I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A70E2-6CBA-4D94-AB05-1D53784D1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573D2-9B13-43A6-B93E-450CC0820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B6CA7-9BC6-4BFD-BF86-5B965741E4EA}" type="slidenum">
              <a:rPr lang="en-IO" smtClean="0"/>
              <a:t>‹#›</a:t>
            </a:fld>
            <a:endParaRPr lang="en-IO"/>
          </a:p>
        </p:txBody>
      </p:sp>
    </p:spTree>
    <p:extLst>
      <p:ext uri="{BB962C8B-B14F-4D97-AF65-F5344CB8AC3E}">
        <p14:creationId xmlns:p14="http://schemas.microsoft.com/office/powerpoint/2010/main" val="4237051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cracker">
            <a:hlinkClick r:id="" action="ppaction://media"/>
            <a:extLst>
              <a:ext uri="{FF2B5EF4-FFF2-40B4-BE49-F238E27FC236}">
                <a16:creationId xmlns:a16="http://schemas.microsoft.com/office/drawing/2014/main" id="{A05964AA-3D5E-439F-9BFB-2D72BFA51F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53026" y="-260314"/>
            <a:ext cx="7623140" cy="76231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2F3293F-F654-4DCA-99A1-CFFC292C0F63}"/>
              </a:ext>
            </a:extLst>
          </p:cNvPr>
          <p:cNvSpPr txBox="1"/>
          <p:nvPr/>
        </p:nvSpPr>
        <p:spPr>
          <a:xfrm>
            <a:off x="202828" y="184944"/>
            <a:ext cx="4850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uturaTEE" pitchFamily="2" charset="0"/>
              </a:rPr>
              <a:t>Workout [3] - Point Manipulation</a:t>
            </a:r>
            <a:endParaRPr lang="en-IO" dirty="0">
              <a:latin typeface="FuturaTEE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F5E575-6F4E-4AF3-A2C3-1F8BA21EBE7E}"/>
              </a:ext>
            </a:extLst>
          </p:cNvPr>
          <p:cNvSpPr txBox="1"/>
          <p:nvPr/>
        </p:nvSpPr>
        <p:spPr>
          <a:xfrm>
            <a:off x="202829" y="918381"/>
            <a:ext cx="17688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FuturaTEE" pitchFamily="2" charset="0"/>
              </a:rPr>
              <a:t>Grasshopper Script</a:t>
            </a:r>
            <a:endParaRPr lang="en-IO" sz="1200" dirty="0">
              <a:latin typeface="FuturaTEE" pitchFamily="2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29E3675-3AE5-4347-83CE-1424133345FB}"/>
              </a:ext>
            </a:extLst>
          </p:cNvPr>
          <p:cNvCxnSpPr/>
          <p:nvPr/>
        </p:nvCxnSpPr>
        <p:spPr>
          <a:xfrm>
            <a:off x="285750" y="733425"/>
            <a:ext cx="56578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A picture containing table, sitting&#10;&#10;Description automatically generated">
            <a:extLst>
              <a:ext uri="{FF2B5EF4-FFF2-40B4-BE49-F238E27FC236}">
                <a16:creationId xmlns:a16="http://schemas.microsoft.com/office/drawing/2014/main" id="{3AB9B7E2-1323-4E22-872E-A870584CD1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28" y="1380335"/>
            <a:ext cx="5893166" cy="2749788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7C697A6-0CA9-4308-8C5C-E1E6AD51AEDD}"/>
              </a:ext>
            </a:extLst>
          </p:cNvPr>
          <p:cNvSpPr txBox="1"/>
          <p:nvPr/>
        </p:nvSpPr>
        <p:spPr>
          <a:xfrm>
            <a:off x="1993529" y="1195380"/>
            <a:ext cx="13687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highlight>
                  <a:srgbClr val="FFFF00"/>
                </a:highlight>
                <a:latin typeface="FuturaTEE" pitchFamily="2" charset="0"/>
              </a:rPr>
              <a:t>Mathematical Expression</a:t>
            </a:r>
            <a:endParaRPr lang="en-IO" sz="800" dirty="0">
              <a:highlight>
                <a:srgbClr val="FFFF00"/>
              </a:highlight>
              <a:latin typeface="FuturaTEE" pitchFamily="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010DAEE-97E0-4386-8C3A-B721BA4C47DA}"/>
              </a:ext>
            </a:extLst>
          </p:cNvPr>
          <p:cNvSpPr txBox="1"/>
          <p:nvPr/>
        </p:nvSpPr>
        <p:spPr>
          <a:xfrm>
            <a:off x="2946029" y="1535736"/>
            <a:ext cx="13687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highlight>
                  <a:srgbClr val="FFFF00"/>
                </a:highlight>
                <a:latin typeface="FuturaTEE" pitchFamily="2" charset="0"/>
              </a:rPr>
              <a:t>Generation of Points</a:t>
            </a:r>
            <a:endParaRPr lang="en-IO" sz="800" dirty="0">
              <a:highlight>
                <a:srgbClr val="FFFF00"/>
              </a:highlight>
              <a:latin typeface="FuturaTEE" pitchFamily="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BC87475-F353-4CC2-93C2-AED9394BD268}"/>
              </a:ext>
            </a:extLst>
          </p:cNvPr>
          <p:cNvSpPr txBox="1"/>
          <p:nvPr/>
        </p:nvSpPr>
        <p:spPr>
          <a:xfrm>
            <a:off x="3714765" y="3831261"/>
            <a:ext cx="13687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highlight>
                  <a:srgbClr val="FFFF00"/>
                </a:highlight>
                <a:latin typeface="FuturaTEE" pitchFamily="2" charset="0"/>
              </a:rPr>
              <a:t>Generating a resembling Color Scheme</a:t>
            </a:r>
            <a:endParaRPr lang="en-IO" sz="800" dirty="0">
              <a:highlight>
                <a:srgbClr val="FFFF00"/>
              </a:highlight>
              <a:latin typeface="FuturaTEE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EC7B8AB-DBF0-487A-A8FB-56D9DCEC9F46}"/>
              </a:ext>
            </a:extLst>
          </p:cNvPr>
          <p:cNvSpPr txBox="1"/>
          <p:nvPr/>
        </p:nvSpPr>
        <p:spPr>
          <a:xfrm>
            <a:off x="5284397" y="3213556"/>
            <a:ext cx="8667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highlight>
                  <a:srgbClr val="FFFF00"/>
                </a:highlight>
                <a:latin typeface="FuturaTEE" pitchFamily="2" charset="0"/>
              </a:rPr>
              <a:t>Preview</a:t>
            </a:r>
            <a:endParaRPr lang="en-IO" sz="800" dirty="0">
              <a:highlight>
                <a:srgbClr val="FFFF00"/>
              </a:highlight>
              <a:latin typeface="FuturaTEE" pitchFamily="2" charset="0"/>
            </a:endParaRPr>
          </a:p>
        </p:txBody>
      </p:sp>
      <p:pic>
        <p:nvPicPr>
          <p:cNvPr id="58" name="Picture 57" descr="A picture containing fireworks&#10;&#10;Description automatically generated">
            <a:extLst>
              <a:ext uri="{FF2B5EF4-FFF2-40B4-BE49-F238E27FC236}">
                <a16:creationId xmlns:a16="http://schemas.microsoft.com/office/drawing/2014/main" id="{B3DA2AEC-9024-4B77-9F9F-923339ED529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9" r="17180"/>
          <a:stretch/>
        </p:blipFill>
        <p:spPr>
          <a:xfrm>
            <a:off x="285750" y="4531194"/>
            <a:ext cx="2676525" cy="2089547"/>
          </a:xfrm>
          <a:prstGeom prst="rect">
            <a:avLst/>
          </a:prstGeom>
        </p:spPr>
      </p:pic>
      <p:pic>
        <p:nvPicPr>
          <p:cNvPr id="60" name="Picture 59" descr="A picture containing fireworks, display&#10;&#10;Description automatically generated">
            <a:extLst>
              <a:ext uri="{FF2B5EF4-FFF2-40B4-BE49-F238E27FC236}">
                <a16:creationId xmlns:a16="http://schemas.microsoft.com/office/drawing/2014/main" id="{82179A03-0545-47FC-BA00-5213F693CD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569" y="4524188"/>
            <a:ext cx="2784322" cy="2089547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BD206F78-3791-43F9-8DD1-4D94438866B2}"/>
              </a:ext>
            </a:extLst>
          </p:cNvPr>
          <p:cNvSpPr txBox="1"/>
          <p:nvPr/>
        </p:nvSpPr>
        <p:spPr>
          <a:xfrm>
            <a:off x="202829" y="4147348"/>
            <a:ext cx="17688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FuturaTEE" pitchFamily="2" charset="0"/>
              </a:rPr>
              <a:t>Inspiration : Cracker</a:t>
            </a:r>
            <a:endParaRPr lang="en-IO" sz="1200" dirty="0">
              <a:latin typeface="FuturaTE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64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42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72F3293F-F654-4DCA-99A1-CFFC292C0F63}"/>
              </a:ext>
            </a:extLst>
          </p:cNvPr>
          <p:cNvSpPr txBox="1"/>
          <p:nvPr/>
        </p:nvSpPr>
        <p:spPr>
          <a:xfrm>
            <a:off x="202828" y="184944"/>
            <a:ext cx="4850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FuturaTEE" pitchFamily="2" charset="0"/>
              </a:rPr>
              <a:t>Workout [3] - Point Manipulation</a:t>
            </a:r>
            <a:endParaRPr lang="en-IO" dirty="0">
              <a:latin typeface="FuturaTEE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F5E575-6F4E-4AF3-A2C3-1F8BA21EBE7E}"/>
              </a:ext>
            </a:extLst>
          </p:cNvPr>
          <p:cNvSpPr txBox="1"/>
          <p:nvPr/>
        </p:nvSpPr>
        <p:spPr>
          <a:xfrm>
            <a:off x="202829" y="918381"/>
            <a:ext cx="17688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FuturaTEE" pitchFamily="2" charset="0"/>
              </a:rPr>
              <a:t>Grasshopper Script</a:t>
            </a:r>
            <a:endParaRPr lang="en-IO" sz="1200" dirty="0">
              <a:latin typeface="FuturaTEE" pitchFamily="2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29E3675-3AE5-4347-83CE-1424133345FB}"/>
              </a:ext>
            </a:extLst>
          </p:cNvPr>
          <p:cNvCxnSpPr/>
          <p:nvPr/>
        </p:nvCxnSpPr>
        <p:spPr>
          <a:xfrm>
            <a:off x="285750" y="733425"/>
            <a:ext cx="56578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A picture containing table, sitting&#10;&#10;Description automatically generated">
            <a:extLst>
              <a:ext uri="{FF2B5EF4-FFF2-40B4-BE49-F238E27FC236}">
                <a16:creationId xmlns:a16="http://schemas.microsoft.com/office/drawing/2014/main" id="{3AB9B7E2-1323-4E22-872E-A870584CD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28" y="1380335"/>
            <a:ext cx="5893166" cy="2749788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7C697A6-0CA9-4308-8C5C-E1E6AD51AEDD}"/>
              </a:ext>
            </a:extLst>
          </p:cNvPr>
          <p:cNvSpPr txBox="1"/>
          <p:nvPr/>
        </p:nvSpPr>
        <p:spPr>
          <a:xfrm>
            <a:off x="1993529" y="1195380"/>
            <a:ext cx="13687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highlight>
                  <a:srgbClr val="FFFF00"/>
                </a:highlight>
                <a:latin typeface="FuturaTEE" pitchFamily="2" charset="0"/>
              </a:rPr>
              <a:t>Mathematical Expression</a:t>
            </a:r>
            <a:endParaRPr lang="en-IO" sz="800" dirty="0">
              <a:highlight>
                <a:srgbClr val="FFFF00"/>
              </a:highlight>
              <a:latin typeface="FuturaTEE" pitchFamily="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010DAEE-97E0-4386-8C3A-B721BA4C47DA}"/>
              </a:ext>
            </a:extLst>
          </p:cNvPr>
          <p:cNvSpPr txBox="1"/>
          <p:nvPr/>
        </p:nvSpPr>
        <p:spPr>
          <a:xfrm>
            <a:off x="2946029" y="1535736"/>
            <a:ext cx="13687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highlight>
                  <a:srgbClr val="FFFF00"/>
                </a:highlight>
                <a:latin typeface="FuturaTEE" pitchFamily="2" charset="0"/>
              </a:rPr>
              <a:t>Generation of Points</a:t>
            </a:r>
            <a:endParaRPr lang="en-IO" sz="800" dirty="0">
              <a:highlight>
                <a:srgbClr val="FFFF00"/>
              </a:highlight>
              <a:latin typeface="FuturaTEE" pitchFamily="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BC87475-F353-4CC2-93C2-AED9394BD268}"/>
              </a:ext>
            </a:extLst>
          </p:cNvPr>
          <p:cNvSpPr txBox="1"/>
          <p:nvPr/>
        </p:nvSpPr>
        <p:spPr>
          <a:xfrm>
            <a:off x="3714765" y="3831261"/>
            <a:ext cx="13687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highlight>
                  <a:srgbClr val="FFFF00"/>
                </a:highlight>
                <a:latin typeface="FuturaTEE" pitchFamily="2" charset="0"/>
              </a:rPr>
              <a:t>Generating a resembling Color Scheme</a:t>
            </a:r>
            <a:endParaRPr lang="en-IO" sz="800" dirty="0">
              <a:highlight>
                <a:srgbClr val="FFFF00"/>
              </a:highlight>
              <a:latin typeface="FuturaTEE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EC7B8AB-DBF0-487A-A8FB-56D9DCEC9F46}"/>
              </a:ext>
            </a:extLst>
          </p:cNvPr>
          <p:cNvSpPr txBox="1"/>
          <p:nvPr/>
        </p:nvSpPr>
        <p:spPr>
          <a:xfrm>
            <a:off x="5284397" y="3213556"/>
            <a:ext cx="8667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highlight>
                  <a:srgbClr val="FFFF00"/>
                </a:highlight>
                <a:latin typeface="FuturaTEE" pitchFamily="2" charset="0"/>
              </a:rPr>
              <a:t>Preview</a:t>
            </a:r>
            <a:endParaRPr lang="en-IO" sz="800" dirty="0">
              <a:highlight>
                <a:srgbClr val="FFFF00"/>
              </a:highlight>
              <a:latin typeface="FuturaTEE" pitchFamily="2" charset="0"/>
            </a:endParaRPr>
          </a:p>
        </p:txBody>
      </p:sp>
      <p:pic>
        <p:nvPicPr>
          <p:cNvPr id="58" name="Picture 57" descr="A picture containing fireworks&#10;&#10;Description automatically generated">
            <a:extLst>
              <a:ext uri="{FF2B5EF4-FFF2-40B4-BE49-F238E27FC236}">
                <a16:creationId xmlns:a16="http://schemas.microsoft.com/office/drawing/2014/main" id="{B3DA2AEC-9024-4B77-9F9F-923339ED52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9" r="17180"/>
          <a:stretch/>
        </p:blipFill>
        <p:spPr>
          <a:xfrm>
            <a:off x="285750" y="4531194"/>
            <a:ext cx="2676525" cy="2089547"/>
          </a:xfrm>
          <a:prstGeom prst="rect">
            <a:avLst/>
          </a:prstGeom>
        </p:spPr>
      </p:pic>
      <p:pic>
        <p:nvPicPr>
          <p:cNvPr id="60" name="Picture 59" descr="A picture containing fireworks, display&#10;&#10;Description automatically generated">
            <a:extLst>
              <a:ext uri="{FF2B5EF4-FFF2-40B4-BE49-F238E27FC236}">
                <a16:creationId xmlns:a16="http://schemas.microsoft.com/office/drawing/2014/main" id="{82179A03-0545-47FC-BA00-5213F693CD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569" y="4524188"/>
            <a:ext cx="2784322" cy="2089547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BD206F78-3791-43F9-8DD1-4D94438866B2}"/>
              </a:ext>
            </a:extLst>
          </p:cNvPr>
          <p:cNvSpPr txBox="1"/>
          <p:nvPr/>
        </p:nvSpPr>
        <p:spPr>
          <a:xfrm>
            <a:off x="202829" y="4147348"/>
            <a:ext cx="17688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FuturaTEE" pitchFamily="2" charset="0"/>
              </a:rPr>
              <a:t>Inspiration : Cracker</a:t>
            </a:r>
            <a:endParaRPr lang="en-IO" sz="1200" dirty="0">
              <a:latin typeface="FuturaTEE" pitchFamily="2" charset="0"/>
            </a:endParaRPr>
          </a:p>
        </p:txBody>
      </p:sp>
      <p:pic>
        <p:nvPicPr>
          <p:cNvPr id="5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797FFCD3-D192-4901-A929-CEEC5681518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47" t="22772" r="21283" b="10495"/>
          <a:stretch/>
        </p:blipFill>
        <p:spPr>
          <a:xfrm>
            <a:off x="6266292" y="1370150"/>
            <a:ext cx="1457412" cy="1616383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0C9E2D-54BD-4771-B6CC-F6C79607F68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02" t="18730" r="22202" b="11325"/>
          <a:stretch/>
        </p:blipFill>
        <p:spPr>
          <a:xfrm>
            <a:off x="10158356" y="986282"/>
            <a:ext cx="1594084" cy="2000251"/>
          </a:xfrm>
          <a:prstGeom prst="rect">
            <a:avLst/>
          </a:prstGeom>
        </p:spPr>
      </p:pic>
      <p:pic>
        <p:nvPicPr>
          <p:cNvPr id="11" name="Picture 10" descr="A picture containing food&#10;&#10;Description automatically generated">
            <a:extLst>
              <a:ext uri="{FF2B5EF4-FFF2-40B4-BE49-F238E27FC236}">
                <a16:creationId xmlns:a16="http://schemas.microsoft.com/office/drawing/2014/main" id="{92EEE16D-212F-478D-8131-8EB64807D3D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26" t="23035" r="28322" b="11551"/>
          <a:stretch/>
        </p:blipFill>
        <p:spPr>
          <a:xfrm>
            <a:off x="6177288" y="3746425"/>
            <a:ext cx="1590230" cy="1870620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FDAB0A53-BE41-48BE-87C6-BA68DFDBB2E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75" t="20632" r="22377" b="8307"/>
          <a:stretch/>
        </p:blipFill>
        <p:spPr>
          <a:xfrm>
            <a:off x="7884859" y="3552825"/>
            <a:ext cx="2060429" cy="2143911"/>
          </a:xfrm>
          <a:prstGeom prst="rect">
            <a:avLst/>
          </a:prstGeom>
        </p:spPr>
      </p:pic>
      <p:pic>
        <p:nvPicPr>
          <p:cNvPr id="20" name="Picture 19" descr="A picture containing flower&#10;&#10;Description automatically generated">
            <a:extLst>
              <a:ext uri="{FF2B5EF4-FFF2-40B4-BE49-F238E27FC236}">
                <a16:creationId xmlns:a16="http://schemas.microsoft.com/office/drawing/2014/main" id="{4CF05440-EEB8-4452-B665-77EC51CBC9C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43" t="23385" r="25262" b="6575"/>
          <a:stretch/>
        </p:blipFill>
        <p:spPr>
          <a:xfrm>
            <a:off x="10115586" y="3552825"/>
            <a:ext cx="1682694" cy="2143911"/>
          </a:xfrm>
          <a:prstGeom prst="rect">
            <a:avLst/>
          </a:prstGeom>
        </p:spPr>
      </p:pic>
      <p:pic>
        <p:nvPicPr>
          <p:cNvPr id="26" name="Picture 25" descr="A close up of a mans face&#10;&#10;Description automatically generated">
            <a:extLst>
              <a:ext uri="{FF2B5EF4-FFF2-40B4-BE49-F238E27FC236}">
                <a16:creationId xmlns:a16="http://schemas.microsoft.com/office/drawing/2014/main" id="{135AB997-FF71-463F-BA24-DF86C5E669D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13" t="13352" r="23936" b="7825"/>
          <a:stretch/>
        </p:blipFill>
        <p:spPr>
          <a:xfrm>
            <a:off x="8135201" y="970868"/>
            <a:ext cx="1654614" cy="220926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446CCDDB-7970-4043-A9DA-112572ADFA80}"/>
              </a:ext>
            </a:extLst>
          </p:cNvPr>
          <p:cNvSpPr txBox="1"/>
          <p:nvPr/>
        </p:nvSpPr>
        <p:spPr>
          <a:xfrm>
            <a:off x="6420564" y="2948586"/>
            <a:ext cx="1149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FuturaTEE" pitchFamily="2" charset="0"/>
              </a:rPr>
              <a:t>1</a:t>
            </a:r>
            <a:endParaRPr lang="en-IO" sz="1200" dirty="0">
              <a:latin typeface="FuturaTEE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DC6D44-793A-418D-BBEA-6FD0FDD132A3}"/>
              </a:ext>
            </a:extLst>
          </p:cNvPr>
          <p:cNvSpPr txBox="1"/>
          <p:nvPr/>
        </p:nvSpPr>
        <p:spPr>
          <a:xfrm>
            <a:off x="8340091" y="2948586"/>
            <a:ext cx="1149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FuturaTEE" pitchFamily="2" charset="0"/>
              </a:rPr>
              <a:t>2</a:t>
            </a:r>
            <a:endParaRPr lang="en-IO" sz="1200" dirty="0">
              <a:latin typeface="FuturaTEE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4738CF9-A1AC-414B-9686-98962F238EF1}"/>
              </a:ext>
            </a:extLst>
          </p:cNvPr>
          <p:cNvSpPr txBox="1"/>
          <p:nvPr/>
        </p:nvSpPr>
        <p:spPr>
          <a:xfrm>
            <a:off x="10380416" y="2948586"/>
            <a:ext cx="1149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FuturaTEE" pitchFamily="2" charset="0"/>
              </a:rPr>
              <a:t>3</a:t>
            </a:r>
            <a:endParaRPr lang="en-IO" sz="1200" dirty="0">
              <a:latin typeface="FuturaTEE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9CD1E1A-1FD2-44A3-9721-D1978859140F}"/>
              </a:ext>
            </a:extLst>
          </p:cNvPr>
          <p:cNvSpPr txBox="1"/>
          <p:nvPr/>
        </p:nvSpPr>
        <p:spPr>
          <a:xfrm>
            <a:off x="6420564" y="5617045"/>
            <a:ext cx="1149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FuturaTEE" pitchFamily="2" charset="0"/>
              </a:rPr>
              <a:t>4</a:t>
            </a:r>
            <a:endParaRPr lang="en-IO" sz="1200" dirty="0">
              <a:latin typeface="FuturaTEE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BA1E00A-56AC-47F4-8F3A-456DE30F1CA1}"/>
              </a:ext>
            </a:extLst>
          </p:cNvPr>
          <p:cNvSpPr txBox="1"/>
          <p:nvPr/>
        </p:nvSpPr>
        <p:spPr>
          <a:xfrm>
            <a:off x="8340091" y="5617045"/>
            <a:ext cx="1149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FuturaTEE" pitchFamily="2" charset="0"/>
              </a:rPr>
              <a:t>5</a:t>
            </a:r>
            <a:endParaRPr lang="en-IO" sz="1200" dirty="0">
              <a:latin typeface="FuturaTEE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0487C1E-0531-4ABC-91BD-486AF63467AA}"/>
              </a:ext>
            </a:extLst>
          </p:cNvPr>
          <p:cNvSpPr txBox="1"/>
          <p:nvPr/>
        </p:nvSpPr>
        <p:spPr>
          <a:xfrm>
            <a:off x="10380416" y="5617045"/>
            <a:ext cx="1149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FuturaTEE" pitchFamily="2" charset="0"/>
              </a:rPr>
              <a:t>6</a:t>
            </a:r>
            <a:endParaRPr lang="en-IO" sz="1200" dirty="0">
              <a:latin typeface="FuturaTE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9886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52</Words>
  <Application>Microsoft Office PowerPoint</Application>
  <PresentationFormat>Widescreen</PresentationFormat>
  <Paragraphs>20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FuturaTEE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Kritika Kharbanda</dc:creator>
  <cp:lastModifiedBy>Kritika Kharbanda</cp:lastModifiedBy>
  <cp:revision>8</cp:revision>
  <dcterms:created xsi:type="dcterms:W3CDTF">2020-09-12T12:34:22Z</dcterms:created>
  <dcterms:modified xsi:type="dcterms:W3CDTF">2020-09-12T13:36:47Z</dcterms:modified>
</cp:coreProperties>
</file>